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8966200" cy="7524750"/>
  <p:notesSz cx="8966200" cy="752475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72465" y="2332672"/>
            <a:ext cx="7621270" cy="15801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44930" y="4213860"/>
            <a:ext cx="6276340" cy="18811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48310" y="1730692"/>
            <a:ext cx="3900297" cy="49663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617593" y="1730692"/>
            <a:ext cx="3900297" cy="49663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48310" y="300990"/>
            <a:ext cx="8069580" cy="12039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48310" y="1730692"/>
            <a:ext cx="8069580" cy="49663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048508" y="6998017"/>
            <a:ext cx="2869184" cy="3762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48310" y="6998017"/>
            <a:ext cx="2062226" cy="3762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6455664" y="6998017"/>
            <a:ext cx="2062226" cy="3762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125996" y="126000"/>
            <a:ext cx="8712200" cy="7272020"/>
            <a:chOff x="125996" y="126000"/>
            <a:chExt cx="8712200" cy="7272020"/>
          </a:xfrm>
        </p:grpSpPr>
        <p:sp>
          <p:nvSpPr>
            <p:cNvPr id="3" name="object 3" descr=""/>
            <p:cNvSpPr/>
            <p:nvPr/>
          </p:nvSpPr>
          <p:spPr>
            <a:xfrm>
              <a:off x="132346" y="132350"/>
              <a:ext cx="8699500" cy="7259320"/>
            </a:xfrm>
            <a:custGeom>
              <a:avLst/>
              <a:gdLst/>
              <a:ahLst/>
              <a:cxnLst/>
              <a:rect l="l" t="t" r="r" b="b"/>
              <a:pathLst>
                <a:path w="8699500" h="7259320">
                  <a:moveTo>
                    <a:pt x="432003" y="0"/>
                  </a:moveTo>
                  <a:lnTo>
                    <a:pt x="384932" y="2534"/>
                  </a:lnTo>
                  <a:lnTo>
                    <a:pt x="339330" y="9963"/>
                  </a:lnTo>
                  <a:lnTo>
                    <a:pt x="295459" y="22023"/>
                  </a:lnTo>
                  <a:lnTo>
                    <a:pt x="253583" y="38449"/>
                  </a:lnTo>
                  <a:lnTo>
                    <a:pt x="213965" y="58979"/>
                  </a:lnTo>
                  <a:lnTo>
                    <a:pt x="176870" y="83349"/>
                  </a:lnTo>
                  <a:lnTo>
                    <a:pt x="142561" y="111296"/>
                  </a:lnTo>
                  <a:lnTo>
                    <a:pt x="111300" y="142555"/>
                  </a:lnTo>
                  <a:lnTo>
                    <a:pt x="83353" y="176865"/>
                  </a:lnTo>
                  <a:lnTo>
                    <a:pt x="58982" y="213960"/>
                  </a:lnTo>
                  <a:lnTo>
                    <a:pt x="38451" y="253577"/>
                  </a:lnTo>
                  <a:lnTo>
                    <a:pt x="22024" y="295454"/>
                  </a:lnTo>
                  <a:lnTo>
                    <a:pt x="9964" y="339326"/>
                  </a:lnTo>
                  <a:lnTo>
                    <a:pt x="2535" y="384930"/>
                  </a:lnTo>
                  <a:lnTo>
                    <a:pt x="0" y="432003"/>
                  </a:lnTo>
                  <a:lnTo>
                    <a:pt x="0" y="6827304"/>
                  </a:lnTo>
                  <a:lnTo>
                    <a:pt x="2535" y="6874374"/>
                  </a:lnTo>
                  <a:lnTo>
                    <a:pt x="9964" y="6919976"/>
                  </a:lnTo>
                  <a:lnTo>
                    <a:pt x="22024" y="6963846"/>
                  </a:lnTo>
                  <a:lnTo>
                    <a:pt x="38451" y="7005721"/>
                  </a:lnTo>
                  <a:lnTo>
                    <a:pt x="58982" y="7045338"/>
                  </a:lnTo>
                  <a:lnTo>
                    <a:pt x="83353" y="7082432"/>
                  </a:lnTo>
                  <a:lnTo>
                    <a:pt x="111300" y="7116740"/>
                  </a:lnTo>
                  <a:lnTo>
                    <a:pt x="142561" y="7147999"/>
                  </a:lnTo>
                  <a:lnTo>
                    <a:pt x="176870" y="7175945"/>
                  </a:lnTo>
                  <a:lnTo>
                    <a:pt x="213965" y="7200315"/>
                  </a:lnTo>
                  <a:lnTo>
                    <a:pt x="253583" y="7220845"/>
                  </a:lnTo>
                  <a:lnTo>
                    <a:pt x="295459" y="7237271"/>
                  </a:lnTo>
                  <a:lnTo>
                    <a:pt x="339330" y="7249330"/>
                  </a:lnTo>
                  <a:lnTo>
                    <a:pt x="384932" y="7256759"/>
                  </a:lnTo>
                  <a:lnTo>
                    <a:pt x="432003" y="7259294"/>
                  </a:lnTo>
                  <a:lnTo>
                    <a:pt x="8267306" y="7259294"/>
                  </a:lnTo>
                  <a:lnTo>
                    <a:pt x="8314376" y="7256759"/>
                  </a:lnTo>
                  <a:lnTo>
                    <a:pt x="8359979" y="7249330"/>
                  </a:lnTo>
                  <a:lnTo>
                    <a:pt x="8403850" y="7237271"/>
                  </a:lnTo>
                  <a:lnTo>
                    <a:pt x="8445726" y="7220845"/>
                  </a:lnTo>
                  <a:lnTo>
                    <a:pt x="8485343" y="7200315"/>
                  </a:lnTo>
                  <a:lnTo>
                    <a:pt x="8522438" y="7175945"/>
                  </a:lnTo>
                  <a:lnTo>
                    <a:pt x="8556748" y="7147999"/>
                  </a:lnTo>
                  <a:lnTo>
                    <a:pt x="8588008" y="7116740"/>
                  </a:lnTo>
                  <a:lnTo>
                    <a:pt x="8615956" y="7082432"/>
                  </a:lnTo>
                  <a:lnTo>
                    <a:pt x="8640326" y="7045338"/>
                  </a:lnTo>
                  <a:lnTo>
                    <a:pt x="8660857" y="7005721"/>
                  </a:lnTo>
                  <a:lnTo>
                    <a:pt x="8677285" y="6963846"/>
                  </a:lnTo>
                  <a:lnTo>
                    <a:pt x="8689345" y="6919976"/>
                  </a:lnTo>
                  <a:lnTo>
                    <a:pt x="8696774" y="6874374"/>
                  </a:lnTo>
                  <a:lnTo>
                    <a:pt x="8699309" y="6827304"/>
                  </a:lnTo>
                  <a:lnTo>
                    <a:pt x="8699309" y="432003"/>
                  </a:lnTo>
                  <a:lnTo>
                    <a:pt x="8696774" y="384930"/>
                  </a:lnTo>
                  <a:lnTo>
                    <a:pt x="8689345" y="339326"/>
                  </a:lnTo>
                  <a:lnTo>
                    <a:pt x="8677285" y="295454"/>
                  </a:lnTo>
                  <a:lnTo>
                    <a:pt x="8660857" y="253577"/>
                  </a:lnTo>
                  <a:lnTo>
                    <a:pt x="8640326" y="213960"/>
                  </a:lnTo>
                  <a:lnTo>
                    <a:pt x="8615956" y="176865"/>
                  </a:lnTo>
                  <a:lnTo>
                    <a:pt x="8588008" y="142555"/>
                  </a:lnTo>
                  <a:lnTo>
                    <a:pt x="8556748" y="111296"/>
                  </a:lnTo>
                  <a:lnTo>
                    <a:pt x="8522438" y="83349"/>
                  </a:lnTo>
                  <a:lnTo>
                    <a:pt x="8485343" y="58979"/>
                  </a:lnTo>
                  <a:lnTo>
                    <a:pt x="8445726" y="38449"/>
                  </a:lnTo>
                  <a:lnTo>
                    <a:pt x="8403850" y="22023"/>
                  </a:lnTo>
                  <a:lnTo>
                    <a:pt x="8359979" y="9963"/>
                  </a:lnTo>
                  <a:lnTo>
                    <a:pt x="8314376" y="2534"/>
                  </a:lnTo>
                  <a:lnTo>
                    <a:pt x="8267306" y="0"/>
                  </a:lnTo>
                  <a:lnTo>
                    <a:pt x="432003" y="0"/>
                  </a:lnTo>
                  <a:close/>
                </a:path>
              </a:pathLst>
            </a:custGeom>
            <a:ln w="12699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291130" y="331112"/>
              <a:ext cx="159385" cy="194310"/>
            </a:xfrm>
            <a:custGeom>
              <a:avLst/>
              <a:gdLst/>
              <a:ahLst/>
              <a:cxnLst/>
              <a:rect l="l" t="t" r="r" b="b"/>
              <a:pathLst>
                <a:path w="159384" h="194309">
                  <a:moveTo>
                    <a:pt x="159194" y="0"/>
                  </a:moveTo>
                  <a:lnTo>
                    <a:pt x="118728" y="30672"/>
                  </a:lnTo>
                  <a:lnTo>
                    <a:pt x="82178" y="65794"/>
                  </a:lnTo>
                  <a:lnTo>
                    <a:pt x="49941" y="104967"/>
                  </a:lnTo>
                  <a:lnTo>
                    <a:pt x="22415" y="147794"/>
                  </a:lnTo>
                  <a:lnTo>
                    <a:pt x="0" y="193878"/>
                  </a:lnTo>
                </a:path>
              </a:pathLst>
            </a:custGeom>
            <a:ln w="12700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 descr=""/>
            <p:cNvSpPr/>
            <p:nvPr/>
          </p:nvSpPr>
          <p:spPr>
            <a:xfrm>
              <a:off x="258349" y="920724"/>
              <a:ext cx="0" cy="5759450"/>
            </a:xfrm>
            <a:custGeom>
              <a:avLst/>
              <a:gdLst/>
              <a:ahLst/>
              <a:cxnLst/>
              <a:rect l="l" t="t" r="r" b="b"/>
              <a:pathLst>
                <a:path w="0" h="5759450">
                  <a:moveTo>
                    <a:pt x="0" y="0"/>
                  </a:moveTo>
                  <a:lnTo>
                    <a:pt x="0" y="5759348"/>
                  </a:lnTo>
                </a:path>
              </a:pathLst>
            </a:custGeom>
            <a:ln w="12700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6" name="object 6" descr=""/>
            <p:cNvSpPr/>
            <p:nvPr/>
          </p:nvSpPr>
          <p:spPr>
            <a:xfrm>
              <a:off x="331113" y="7073674"/>
              <a:ext cx="194310" cy="159385"/>
            </a:xfrm>
            <a:custGeom>
              <a:avLst/>
              <a:gdLst/>
              <a:ahLst/>
              <a:cxnLst/>
              <a:rect l="l" t="t" r="r" b="b"/>
              <a:pathLst>
                <a:path w="194309" h="159384">
                  <a:moveTo>
                    <a:pt x="0" y="0"/>
                  </a:moveTo>
                  <a:lnTo>
                    <a:pt x="30672" y="40465"/>
                  </a:lnTo>
                  <a:lnTo>
                    <a:pt x="65794" y="77016"/>
                  </a:lnTo>
                  <a:lnTo>
                    <a:pt x="104967" y="109253"/>
                  </a:lnTo>
                  <a:lnTo>
                    <a:pt x="147794" y="136778"/>
                  </a:lnTo>
                  <a:lnTo>
                    <a:pt x="193878" y="159194"/>
                  </a:lnTo>
                </a:path>
              </a:pathLst>
            </a:custGeom>
            <a:ln w="12700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 descr=""/>
            <p:cNvSpPr/>
            <p:nvPr/>
          </p:nvSpPr>
          <p:spPr>
            <a:xfrm>
              <a:off x="917849" y="7265650"/>
              <a:ext cx="7204709" cy="0"/>
            </a:xfrm>
            <a:custGeom>
              <a:avLst/>
              <a:gdLst/>
              <a:ahLst/>
              <a:cxnLst/>
              <a:rect l="l" t="t" r="r" b="b"/>
              <a:pathLst>
                <a:path w="7204709" h="0">
                  <a:moveTo>
                    <a:pt x="0" y="0"/>
                  </a:moveTo>
                  <a:lnTo>
                    <a:pt x="7204138" y="0"/>
                  </a:lnTo>
                </a:path>
              </a:pathLst>
            </a:custGeom>
            <a:ln w="12700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 descr=""/>
            <p:cNvSpPr/>
            <p:nvPr/>
          </p:nvSpPr>
          <p:spPr>
            <a:xfrm>
              <a:off x="8513674" y="6999010"/>
              <a:ext cx="159385" cy="194310"/>
            </a:xfrm>
            <a:custGeom>
              <a:avLst/>
              <a:gdLst/>
              <a:ahLst/>
              <a:cxnLst/>
              <a:rect l="l" t="t" r="r" b="b"/>
              <a:pathLst>
                <a:path w="159384" h="194309">
                  <a:moveTo>
                    <a:pt x="0" y="193878"/>
                  </a:moveTo>
                  <a:lnTo>
                    <a:pt x="40465" y="163205"/>
                  </a:lnTo>
                  <a:lnTo>
                    <a:pt x="77016" y="128083"/>
                  </a:lnTo>
                  <a:lnTo>
                    <a:pt x="109253" y="88910"/>
                  </a:lnTo>
                  <a:lnTo>
                    <a:pt x="136778" y="46083"/>
                  </a:lnTo>
                  <a:lnTo>
                    <a:pt x="159194" y="0"/>
                  </a:lnTo>
                </a:path>
              </a:pathLst>
            </a:custGeom>
            <a:ln w="12700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9" name="object 9" descr=""/>
            <p:cNvSpPr/>
            <p:nvPr/>
          </p:nvSpPr>
          <p:spPr>
            <a:xfrm>
              <a:off x="8705650" y="843928"/>
              <a:ext cx="0" cy="5759450"/>
            </a:xfrm>
            <a:custGeom>
              <a:avLst/>
              <a:gdLst/>
              <a:ahLst/>
              <a:cxnLst/>
              <a:rect l="l" t="t" r="r" b="b"/>
              <a:pathLst>
                <a:path w="0" h="5759450">
                  <a:moveTo>
                    <a:pt x="0" y="5759348"/>
                  </a:moveTo>
                  <a:lnTo>
                    <a:pt x="0" y="0"/>
                  </a:lnTo>
                </a:path>
              </a:pathLst>
            </a:custGeom>
            <a:ln w="12700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0" name="object 10" descr=""/>
            <p:cNvSpPr/>
            <p:nvPr/>
          </p:nvSpPr>
          <p:spPr>
            <a:xfrm>
              <a:off x="8439008" y="291131"/>
              <a:ext cx="194310" cy="159385"/>
            </a:xfrm>
            <a:custGeom>
              <a:avLst/>
              <a:gdLst/>
              <a:ahLst/>
              <a:cxnLst/>
              <a:rect l="l" t="t" r="r" b="b"/>
              <a:pathLst>
                <a:path w="194309" h="159384">
                  <a:moveTo>
                    <a:pt x="193878" y="159194"/>
                  </a:moveTo>
                  <a:lnTo>
                    <a:pt x="163205" y="118728"/>
                  </a:lnTo>
                  <a:lnTo>
                    <a:pt x="128083" y="82178"/>
                  </a:lnTo>
                  <a:lnTo>
                    <a:pt x="88910" y="49941"/>
                  </a:lnTo>
                  <a:lnTo>
                    <a:pt x="46083" y="22415"/>
                  </a:lnTo>
                  <a:lnTo>
                    <a:pt x="0" y="0"/>
                  </a:lnTo>
                </a:path>
              </a:pathLst>
            </a:custGeom>
            <a:ln w="12700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842012" y="258350"/>
              <a:ext cx="7204709" cy="0"/>
            </a:xfrm>
            <a:custGeom>
              <a:avLst/>
              <a:gdLst/>
              <a:ahLst/>
              <a:cxnLst/>
              <a:rect l="l" t="t" r="r" b="b"/>
              <a:pathLst>
                <a:path w="7204709" h="0">
                  <a:moveTo>
                    <a:pt x="7204138" y="0"/>
                  </a:moveTo>
                  <a:lnTo>
                    <a:pt x="0" y="0"/>
                  </a:lnTo>
                </a:path>
              </a:pathLst>
            </a:custGeom>
            <a:ln w="12700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2" name="object 12" descr=""/>
            <p:cNvSpPr/>
            <p:nvPr/>
          </p:nvSpPr>
          <p:spPr>
            <a:xfrm>
              <a:off x="258354" y="258349"/>
              <a:ext cx="8447405" cy="7007859"/>
            </a:xfrm>
            <a:custGeom>
              <a:avLst/>
              <a:gdLst/>
              <a:ahLst/>
              <a:cxnLst/>
              <a:rect l="l" t="t" r="r" b="b"/>
              <a:pathLst>
                <a:path w="8447405" h="7007859">
                  <a:moveTo>
                    <a:pt x="8216" y="347700"/>
                  </a:moveTo>
                  <a:lnTo>
                    <a:pt x="4655" y="368318"/>
                  </a:lnTo>
                  <a:lnTo>
                    <a:pt x="2084" y="389256"/>
                  </a:lnTo>
                  <a:lnTo>
                    <a:pt x="524" y="410492"/>
                  </a:lnTo>
                  <a:lnTo>
                    <a:pt x="0" y="432003"/>
                  </a:lnTo>
                  <a:lnTo>
                    <a:pt x="0" y="508787"/>
                  </a:lnTo>
                </a:path>
                <a:path w="8447405" h="7007859">
                  <a:moveTo>
                    <a:pt x="0" y="6498513"/>
                  </a:moveTo>
                  <a:lnTo>
                    <a:pt x="0" y="6575298"/>
                  </a:lnTo>
                  <a:lnTo>
                    <a:pt x="524" y="6596808"/>
                  </a:lnTo>
                  <a:lnTo>
                    <a:pt x="2084" y="6618044"/>
                  </a:lnTo>
                  <a:lnTo>
                    <a:pt x="4655" y="6638982"/>
                  </a:lnTo>
                  <a:lnTo>
                    <a:pt x="8216" y="6659600"/>
                  </a:lnTo>
                </a:path>
                <a:path w="8447405" h="7007859">
                  <a:moveTo>
                    <a:pt x="347700" y="6999084"/>
                  </a:moveTo>
                  <a:lnTo>
                    <a:pt x="368318" y="7002639"/>
                  </a:lnTo>
                  <a:lnTo>
                    <a:pt x="389255" y="7005212"/>
                  </a:lnTo>
                  <a:lnTo>
                    <a:pt x="410487" y="7006774"/>
                  </a:lnTo>
                  <a:lnTo>
                    <a:pt x="431990" y="7007301"/>
                  </a:lnTo>
                  <a:lnTo>
                    <a:pt x="507834" y="7007301"/>
                  </a:lnTo>
                </a:path>
                <a:path w="8447405" h="7007859">
                  <a:moveTo>
                    <a:pt x="7939468" y="7007301"/>
                  </a:moveTo>
                  <a:lnTo>
                    <a:pt x="8015300" y="7007301"/>
                  </a:lnTo>
                  <a:lnTo>
                    <a:pt x="8036805" y="7006774"/>
                  </a:lnTo>
                  <a:lnTo>
                    <a:pt x="8058040" y="7005212"/>
                  </a:lnTo>
                  <a:lnTo>
                    <a:pt x="8078977" y="7002639"/>
                  </a:lnTo>
                  <a:lnTo>
                    <a:pt x="8099590" y="6999084"/>
                  </a:lnTo>
                </a:path>
                <a:path w="8447405" h="7007859">
                  <a:moveTo>
                    <a:pt x="8439073" y="6659600"/>
                  </a:moveTo>
                  <a:lnTo>
                    <a:pt x="8442634" y="6638982"/>
                  </a:lnTo>
                  <a:lnTo>
                    <a:pt x="8445206" y="6618044"/>
                  </a:lnTo>
                  <a:lnTo>
                    <a:pt x="8446765" y="6596808"/>
                  </a:lnTo>
                  <a:lnTo>
                    <a:pt x="8447290" y="6575298"/>
                  </a:lnTo>
                  <a:lnTo>
                    <a:pt x="8447290" y="6498513"/>
                  </a:lnTo>
                </a:path>
                <a:path w="8447405" h="7007859">
                  <a:moveTo>
                    <a:pt x="8447290" y="508787"/>
                  </a:moveTo>
                  <a:lnTo>
                    <a:pt x="8447290" y="432003"/>
                  </a:lnTo>
                  <a:lnTo>
                    <a:pt x="8446765" y="410492"/>
                  </a:lnTo>
                  <a:lnTo>
                    <a:pt x="8445206" y="389256"/>
                  </a:lnTo>
                  <a:lnTo>
                    <a:pt x="8442634" y="368318"/>
                  </a:lnTo>
                  <a:lnTo>
                    <a:pt x="8439073" y="347700"/>
                  </a:lnTo>
                </a:path>
                <a:path w="8447405" h="7007859">
                  <a:moveTo>
                    <a:pt x="8099590" y="8216"/>
                  </a:moveTo>
                  <a:lnTo>
                    <a:pt x="8078977" y="4661"/>
                  </a:lnTo>
                  <a:lnTo>
                    <a:pt x="8058040" y="2089"/>
                  </a:lnTo>
                  <a:lnTo>
                    <a:pt x="8036805" y="526"/>
                  </a:lnTo>
                  <a:lnTo>
                    <a:pt x="8015300" y="0"/>
                  </a:lnTo>
                  <a:lnTo>
                    <a:pt x="7939468" y="0"/>
                  </a:lnTo>
                </a:path>
                <a:path w="8447405" h="7007859">
                  <a:moveTo>
                    <a:pt x="507834" y="0"/>
                  </a:moveTo>
                  <a:lnTo>
                    <a:pt x="431990" y="0"/>
                  </a:lnTo>
                  <a:lnTo>
                    <a:pt x="410487" y="526"/>
                  </a:lnTo>
                  <a:lnTo>
                    <a:pt x="389255" y="2089"/>
                  </a:lnTo>
                  <a:lnTo>
                    <a:pt x="368318" y="4661"/>
                  </a:lnTo>
                  <a:lnTo>
                    <a:pt x="347700" y="8216"/>
                  </a:lnTo>
                </a:path>
              </a:pathLst>
            </a:custGeom>
            <a:ln w="1270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Mousepad_242x202_PDF-Vorlage.indd</dc:title>
  <dcterms:created xsi:type="dcterms:W3CDTF">2023-04-14T08:02:18Z</dcterms:created>
  <dcterms:modified xsi:type="dcterms:W3CDTF">2023-04-14T08:02:18Z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2023-04-14T00:00:00Z</vt:filetime>
  </property>
  <property fmtid="{D5CDD505-2E9C-101B-9397-08002B2CF9AE}" pid="3" name="Creator">
    <vt:lpwstr>Adobe InDesign 18.2 (Windows)</vt:lpwstr>
  </property>
  <property fmtid="{D5CDD505-2E9C-101B-9397-08002B2CF9AE}" pid="4" name="GTS_PDFXConformance">
    <vt:lpwstr>PDF/X-1a:2001</vt:lpwstr>
  </property>
  <property fmtid="{D5CDD505-2E9C-101B-9397-08002B2CF9AE}" pid="5" name="GTS_PDFXVersion">
    <vt:lpwstr>PDF/X-1:2001</vt:lpwstr>
  </property>
  <property fmtid="{D5CDD505-2E9C-101B-9397-08002B2CF9AE}" pid="6" name="LastSaved">
    <vt:filetime>2023-04-14T00:00:00Z</vt:filetime>
  </property>
  <property fmtid="{D5CDD505-2E9C-101B-9397-08002B2CF9AE}" pid="7" name="Producer">
    <vt:lpwstr>Adobe PDF Library 17.0</vt:lpwstr>
  </property>
</Properties>
</file>